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2" r:id="rId5"/>
    <p:sldId id="261" r:id="rId6"/>
    <p:sldId id="260" r:id="rId7"/>
    <p:sldId id="263" r:id="rId8"/>
    <p:sldId id="25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2" d="100"/>
          <a:sy n="92" d="100"/>
        </p:scale>
        <p:origin x="-302" y="-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622907-A956-4ACD-A2BC-CA51F6531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591026"/>
            <a:ext cx="8676222" cy="3200400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solidFill>
                  <a:srgbClr val="1F1F1F"/>
                </a:solidFill>
                <a:effectLst/>
                <a:highlight>
                  <a:srgbClr val="FFFF00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Шкідливість куріння тютюновий виробів, електронних сигарет та систем для нагрівання тютюну 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5B4EF7D9-3B21-4474-B521-32FF540661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Безпечних сигарет не існує: чому виникає залежність і як з нею боротися »  Всі новини Кременчука на сайті Кременчуцький ТелеграфЪ">
            <a:extLst>
              <a:ext uri="{FF2B5EF4-FFF2-40B4-BE49-F238E27FC236}">
                <a16:creationId xmlns:a16="http://schemas.microsoft.com/office/drawing/2014/main" xmlns="" id="{1B80CE37-371E-43A2-A379-BAEAE2E27A4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3791426"/>
            <a:ext cx="8689976" cy="2179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21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41C254-18AC-48B8-BDB9-1C090F797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 descr="Тютюнопаління та його шкідливі наслідки | Блоги БДМУ">
            <a:extLst>
              <a:ext uri="{FF2B5EF4-FFF2-40B4-BE49-F238E27FC236}">
                <a16:creationId xmlns:a16="http://schemas.microsoft.com/office/drawing/2014/main" xmlns="" id="{EC081D9B-CFE0-4A85-ABDD-E091379A45D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2" y="412375"/>
            <a:ext cx="11116235" cy="5997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371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DA56E4-9529-471E-B8E9-FF1DD3086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xmlns="" id="{4A55075B-CADD-44DA-AC7F-E23D7EDD259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847" y="376518"/>
            <a:ext cx="11170024" cy="613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41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Міжнародний день відмови від куріння: найкраще рішення для вашого здоровʼя  — припинити курити прямо сьогодні! - Реанімаційний Пакет Реформ">
            <a:extLst>
              <a:ext uri="{FF2B5EF4-FFF2-40B4-BE49-F238E27FC236}">
                <a16:creationId xmlns:a16="http://schemas.microsoft.com/office/drawing/2014/main" xmlns="" id="{AD700FC1-3277-435B-8D07-20E0913CD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29" y="197225"/>
            <a:ext cx="9610165" cy="645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863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7B4680-E564-4A9E-852D-024F69B9B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 descr="ВООЗ чи тютюнові компанії: хто говорить правду про електронні пристрої для  куріння? – Управління охорони здоров'я Луцької міської ради">
            <a:extLst>
              <a:ext uri="{FF2B5EF4-FFF2-40B4-BE49-F238E27FC236}">
                <a16:creationId xmlns:a16="http://schemas.microsoft.com/office/drawing/2014/main" xmlns="" id="{40AFEFF5-928B-42B5-93FC-F0750969C28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59" y="215153"/>
            <a:ext cx="11214847" cy="6409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589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B2DF6E-1867-4B7F-A877-75F719269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xmlns="" id="{17C58FD0-DB2C-428D-BF70-3A5CD87011E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5" y="277905"/>
            <a:ext cx="11349317" cy="62842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286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3F0E25-52C4-4F0C-939C-F0F9EC24C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6D0FC409-45A1-438C-992D-063E5D4E3B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4" y="170329"/>
            <a:ext cx="10046540" cy="638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89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127B15-C1F8-43DD-A543-0A857A1D9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dirty="0">
                <a:solidFill>
                  <a:srgbClr val="FFFF00"/>
                </a:solidFill>
                <a:latin typeface="Arial Black" panose="020B0A04020102020204" pitchFamily="34" charset="0"/>
              </a:rPr>
              <a:t>ВИСНОВОК</a:t>
            </a:r>
          </a:p>
        </p:txBody>
      </p:sp>
      <p:pic>
        <p:nvPicPr>
          <p:cNvPr id="4" name="Місце для вмісту 3" descr="Електронні сигарети теж завдають шкоди, просто все залежить від тривалості  куріння — експерт | Новини | Українське радіо">
            <a:extLst>
              <a:ext uri="{FF2B5EF4-FFF2-40B4-BE49-F238E27FC236}">
                <a16:creationId xmlns:a16="http://schemas.microsoft.com/office/drawing/2014/main" xmlns="" id="{5ABA5962-EB3E-4886-8B73-26010B45802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18" y="2667000"/>
            <a:ext cx="7655858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6197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ітчаст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TM03457485[[fn=Сітчаста]]</Template>
  <TotalTime>39</TotalTime>
  <Words>13</Words>
  <Application>Microsoft Office PowerPoint</Application>
  <PresentationFormat>Произвольный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Сітчаста</vt:lpstr>
      <vt:lpstr>Шкідливість куріння тютюновий виробів, електронних сигарет та систем для нагрівання тютюну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Шкідливість куріння тютюновий виробів, електронних сигарет та систем для нагрівання тютюну</dc:title>
  <dc:creator>Administrator</dc:creator>
  <cp:lastModifiedBy>User</cp:lastModifiedBy>
  <cp:revision>23</cp:revision>
  <dcterms:created xsi:type="dcterms:W3CDTF">2024-12-18T11:13:27Z</dcterms:created>
  <dcterms:modified xsi:type="dcterms:W3CDTF">2024-12-19T19:01:27Z</dcterms:modified>
</cp:coreProperties>
</file>