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50" d="100"/>
          <a:sy n="50" d="100"/>
        </p:scale>
        <p:origin x="-1901" y="-8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000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9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54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818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398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06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416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631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76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51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72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5839-BE1D-4096-82B3-54FE00180A3A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2BA2-A902-496A-A784-F23CC44EE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199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C45055-B5D2-4DF8-9689-58093DC41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9600" dirty="0">
                <a:solidFill>
                  <a:srgbClr val="C00000"/>
                </a:solidFill>
                <a:latin typeface="Arial Black" panose="020B0A04020102020204" pitchFamily="34" charset="0"/>
              </a:rPr>
              <a:t>1000</a:t>
            </a:r>
            <a:r>
              <a:rPr lang="uk-UA" dirty="0"/>
              <a:t> </a:t>
            </a:r>
            <a:br>
              <a:rPr lang="uk-UA" dirty="0"/>
            </a:br>
            <a:r>
              <a:rPr lang="uk-UA" i="1" dirty="0">
                <a:solidFill>
                  <a:srgbClr val="7030A0"/>
                </a:solidFill>
                <a:latin typeface="Arial Black" panose="020B0A04020102020204" pitchFamily="34" charset="0"/>
              </a:rPr>
              <a:t>днів війни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67F2B91B-2650-4122-8E10-124224AC3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0203"/>
            <a:ext cx="9144000" cy="1655762"/>
          </a:xfrm>
        </p:spPr>
        <p:txBody>
          <a:bodyPr>
            <a:normAutofit/>
          </a:bodyPr>
          <a:lstStyle/>
          <a:p>
            <a:r>
              <a:rPr lang="uk-UA" sz="7200" dirty="0">
                <a:solidFill>
                  <a:srgbClr val="92D050"/>
                </a:solidFill>
              </a:rPr>
              <a:t>Виховна годинна</a:t>
            </a:r>
          </a:p>
        </p:txBody>
      </p:sp>
    </p:spTree>
    <p:extLst>
      <p:ext uri="{BB962C8B-B14F-4D97-AF65-F5344CB8AC3E}">
        <p14:creationId xmlns:p14="http://schemas.microsoft.com/office/powerpoint/2010/main" val="10077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8778"/>
            <a:ext cx="12192000" cy="542682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solidFill>
                  <a:srgbClr val="C00000"/>
                </a:solidFill>
                <a:latin typeface="Arial Narrow" panose="020B0606020202030204" pitchFamily="34" charset="0"/>
              </a:rPr>
              <a:t>ЖАХЛИВИЙ РАНОК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</a:t>
            </a:r>
            <a:r>
              <a:rPr lang="uk-UA" sz="7200" i="1" dirty="0">
                <a:solidFill>
                  <a:schemeClr val="tx2">
                    <a:lumMod val="25000"/>
                  </a:schemeClr>
                </a:solidFill>
                <a:latin typeface="Arial Narrow" panose="020B0606020202030204" pitchFamily="34" charset="0"/>
              </a:rPr>
              <a:t>ПЕРШІ ВИБУХИ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          </a:t>
            </a:r>
            <a:r>
              <a:rPr lang="uk-UA" sz="72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ОКУПАЦІЯ</a:t>
            </a:r>
            <a:r>
              <a:rPr lang="uk-UA" sz="7200" i="1" dirty="0">
                <a:latin typeface="Arial Narrow" panose="020B0606020202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3200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3" y="1485863"/>
            <a:ext cx="11949953" cy="537213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8000" i="1" dirty="0">
                <a:solidFill>
                  <a:srgbClr val="C00000"/>
                </a:solidFill>
                <a:latin typeface="Arial Narrow" panose="020B0606020202030204" pitchFamily="34" charset="0"/>
              </a:rPr>
              <a:t>ЗРАДА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8000" i="1" dirty="0">
                <a:latin typeface="Arial Narrow" panose="020B0606020202030204" pitchFamily="34" charset="0"/>
              </a:rPr>
              <a:t>           </a:t>
            </a:r>
            <a:r>
              <a:rPr lang="uk-UA" sz="800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АРЕШТИ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8000" i="1" dirty="0">
                <a:latin typeface="Arial Narrow" panose="020B0606020202030204" pitchFamily="34" charset="0"/>
              </a:rPr>
              <a:t>                       </a:t>
            </a:r>
            <a:r>
              <a:rPr lang="uk-UA" sz="8000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ПЕРШІ АНГЕЛИ </a:t>
            </a:r>
          </a:p>
        </p:txBody>
      </p:sp>
    </p:spTree>
    <p:extLst>
      <p:ext uri="{BB962C8B-B14F-4D97-AF65-F5344CB8AC3E}">
        <p14:creationId xmlns:p14="http://schemas.microsoft.com/office/powerpoint/2010/main" val="258935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0353"/>
            <a:ext cx="12192000" cy="544764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7200" i="1" dirty="0">
                <a:solidFill>
                  <a:srgbClr val="C00000"/>
                </a:solidFill>
                <a:latin typeface="Arial Narrow" panose="020B0606020202030204" pitchFamily="34" charset="0"/>
              </a:rPr>
              <a:t>БОЙОВІ ЗІТКНЕННЯ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</a:t>
            </a:r>
            <a:r>
              <a:rPr lang="uk-UA" sz="8000" i="1" dirty="0">
                <a:solidFill>
                  <a:schemeClr val="tx2">
                    <a:lumMod val="25000"/>
                  </a:schemeClr>
                </a:solidFill>
                <a:latin typeface="Arial Narrow" panose="020B0606020202030204" pitchFamily="34" charset="0"/>
              </a:rPr>
              <a:t>ПОЛОН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         </a:t>
            </a:r>
            <a:r>
              <a:rPr lang="uk-UA" sz="8000" i="1" dirty="0">
                <a:solidFill>
                  <a:srgbClr val="FFFF00"/>
                </a:solidFill>
                <a:latin typeface="Arial Narrow" panose="020B0606020202030204" pitchFamily="34" charset="0"/>
              </a:rPr>
              <a:t>МОЛИТВА</a:t>
            </a:r>
            <a:r>
              <a:rPr lang="uk-UA" sz="7200" i="1" dirty="0">
                <a:latin typeface="Arial Narrow" panose="020B0606020202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4915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8778"/>
            <a:ext cx="12192000" cy="542682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ЖАХ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</a:t>
            </a:r>
            <a:r>
              <a:rPr lang="uk-UA" sz="7200" i="1" dirty="0">
                <a:solidFill>
                  <a:srgbClr val="FF0000"/>
                </a:solidFill>
                <a:latin typeface="Arial Narrow" panose="020B0606020202030204" pitchFamily="34" charset="0"/>
              </a:rPr>
              <a:t>БІЛЬ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</a:t>
            </a:r>
            <a:r>
              <a:rPr lang="uk-UA" sz="72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НЕВИЗНАЧЕНІСТЬ</a:t>
            </a:r>
            <a:r>
              <a:rPr lang="uk-UA" sz="7200" i="1" dirty="0">
                <a:latin typeface="Arial Narrow" panose="020B0606020202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2946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8778"/>
            <a:ext cx="12192000" cy="542682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ДОБРОВОЛЬЦІ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</a:t>
            </a:r>
            <a:r>
              <a:rPr lang="uk-UA" sz="7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ВОЛОНТЕРИ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          </a:t>
            </a:r>
            <a:r>
              <a:rPr lang="uk-UA" sz="72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ПАРТНЕРИ</a:t>
            </a:r>
            <a:r>
              <a:rPr lang="uk-UA" sz="7200" i="1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65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4440"/>
            <a:ext cx="12192000" cy="6263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uk-UA" sz="8000" b="1" i="1" dirty="0">
                <a:latin typeface="Arial Narrow" panose="020B0606020202030204" pitchFamily="34" charset="0"/>
              </a:rPr>
              <a:t>ЗГУРТОВАНІСТЬ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   </a:t>
            </a:r>
            <a:r>
              <a:rPr lang="uk-UA" sz="8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ВОЛЯ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uk-UA" sz="7200" i="1" dirty="0">
                <a:latin typeface="Arial Narrow" panose="020B0606020202030204" pitchFamily="34" charset="0"/>
              </a:rPr>
              <a:t>                                            </a:t>
            </a:r>
            <a:r>
              <a:rPr lang="uk-UA" sz="80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НАДІЯ</a:t>
            </a:r>
            <a:r>
              <a:rPr lang="uk-UA" sz="7200" i="1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42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DD4FD1-F722-42DF-911B-33ABD521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latin typeface="Arial Black" panose="020B0A04020102020204" pitchFamily="34" charset="0"/>
              </a:rPr>
              <a:t>1000 днів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DDEC0F0-0A8C-4855-AD25-86DBAC20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632" y="2098134"/>
            <a:ext cx="12205631" cy="4759864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uk-UA" sz="10000" b="1" i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ПЕРЕМОГА</a:t>
            </a:r>
            <a:r>
              <a:rPr lang="uk-UA" sz="9600" b="1" i="1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026" name="Picture 2" descr="Трезубец Украины. Что означает этот герб страны. По передаче украинского  иновещания на русском языке">
            <a:extLst>
              <a:ext uri="{FF2B5EF4-FFF2-40B4-BE49-F238E27FC236}">
                <a16:creationId xmlns:a16="http://schemas.microsoft.com/office/drawing/2014/main" xmlns="" id="{BA5C5134-5153-434E-A817-60C5EFE3F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8135"/>
            <a:ext cx="2551748" cy="19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Територіальна оборона Харківської області - ТРО">
            <a:extLst>
              <a:ext uri="{FF2B5EF4-FFF2-40B4-BE49-F238E27FC236}">
                <a16:creationId xmlns:a16="http://schemas.microsoft.com/office/drawing/2014/main" xmlns="" id="{8B56655D-6DA8-46E5-8342-F542473F1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34841"/>
            <a:ext cx="2551747" cy="240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Генштаб ЗСУ змінює формат зведень про ситуацію на фронті - Детектор медіа.">
            <a:extLst>
              <a:ext uri="{FF2B5EF4-FFF2-40B4-BE49-F238E27FC236}">
                <a16:creationId xmlns:a16="http://schemas.microsoft.com/office/drawing/2014/main" xmlns="" id="{9ECF2590-1DAE-4C4D-B8E7-1B944FAAE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160" y="4042632"/>
            <a:ext cx="5882640" cy="281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хейтспіч - Добровольці - YouTube">
            <a:extLst>
              <a:ext uri="{FF2B5EF4-FFF2-40B4-BE49-F238E27FC236}">
                <a16:creationId xmlns:a16="http://schemas.microsoft.com/office/drawing/2014/main" xmlns="" id="{71A52475-5394-4931-A799-D12C9FCD1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12" y="4434841"/>
            <a:ext cx="2490787" cy="242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Інтернаціональний легіон територіальної оборони України — Вікіпедія">
            <a:extLst>
              <a:ext uri="{FF2B5EF4-FFF2-40B4-BE49-F238E27FC236}">
                <a16:creationId xmlns:a16="http://schemas.microsoft.com/office/drawing/2014/main" xmlns="" id="{C066155D-9E6C-4FE7-8424-33984D2D1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51" y="2098135"/>
            <a:ext cx="2551748" cy="19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28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60</Words>
  <Application>Microsoft Office PowerPoint</Application>
  <PresentationFormat>Произвольный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1000  днів війни</vt:lpstr>
      <vt:lpstr>1000 днів війни</vt:lpstr>
      <vt:lpstr>1000 днів війни</vt:lpstr>
      <vt:lpstr>1000 днів війни</vt:lpstr>
      <vt:lpstr>1000 днів війни</vt:lpstr>
      <vt:lpstr>1000 днів війни</vt:lpstr>
      <vt:lpstr>1000 днів війни</vt:lpstr>
      <vt:lpstr>1000 днів війни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1000 днів війни</dc:title>
  <dc:creator>Administrator</dc:creator>
  <cp:lastModifiedBy>User</cp:lastModifiedBy>
  <cp:revision>56</cp:revision>
  <dcterms:created xsi:type="dcterms:W3CDTF">2024-11-17T17:04:27Z</dcterms:created>
  <dcterms:modified xsi:type="dcterms:W3CDTF">2024-11-19T09:18:40Z</dcterms:modified>
</cp:coreProperties>
</file>